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rto Moreira" initials="AM" lastIdx="1" clrIdx="0">
    <p:extLst>
      <p:ext uri="{19B8F6BF-5375-455C-9EA6-DF929625EA0E}">
        <p15:presenceInfo xmlns:p15="http://schemas.microsoft.com/office/powerpoint/2012/main" userId="Alberto Morei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4F075-BE22-45CF-B7A2-18A25B1F3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3A3465-9F1A-4E1D-9792-A5C855E6B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92204-D2A7-4054-B673-583C0E6D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35B90-320A-400B-9490-A87B46215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5F38B-949E-44C4-A6B5-2C8B2A15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704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414AE-0677-4005-838A-083A978B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8FF06-4362-46BC-808F-4E2FE4284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F95D1-BE05-4806-A7D7-D87317450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894A9-2A8F-4134-97B8-168EDF74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A4546-9B7A-42D6-A639-A8A7C761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856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86E8EA-497E-4D75-A70D-1F35AFFD7F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18997-3936-4A2B-A2B2-F6F746FD0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370A-D10F-4C2B-8F0A-384E45B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BAA4F-D89A-4F6D-BEBE-9A16FADFE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9B6FB-CC12-445E-90F5-7BDF4DCA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197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EEAE1-B811-41AE-99ED-9AC8A6FDA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FCB0-9449-4B37-BF3E-8D798B991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53ABE-3580-4F50-9055-3DCBFD3B6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D12F2-3740-408A-85DD-9FE7C1A2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EE092-72E5-4ACF-A019-1C3CCF812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5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3A471-E943-44FF-A40B-71A56F52B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187C4-6573-47DE-BB2E-91650ACC3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DC151-8425-4F32-92B7-333385981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95375-421F-40CF-A707-0D8CD4B47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BED5D-4A46-4EF0-91BF-38833621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128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D0E9D-1C84-4FFA-BB21-C003E2C56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67255-3BAD-4ECD-93D3-E4A804A24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8952FE-017C-46DC-8CED-A49E6FAFE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0C0DE-D38F-4255-92BC-1E899244D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EA5A26-6481-4278-ABA7-9901DF7A9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4403F-89FF-430C-92A5-232B93F5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235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6F9B1-2C4F-44BF-BDB8-196236A4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2C893-134B-4CB2-9DD1-D2CB5636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F317E-4812-454B-BBA6-A371DB07EB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178FC6-BFDE-4461-AFE4-0D205EB88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E39162-5F88-424E-AB82-D9950A1F81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CD53C5-BE41-404B-8F50-FF5528248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35A255-01AC-4C3E-B9D5-5610AF06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F5931D-3DEC-457D-B601-1F98BB2B1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0384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6B68C-056E-4E30-8DA0-EE9869A56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73E3B-E2BF-4C93-B34C-02A47F85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0C8F27-4FA2-4877-B643-AB54456E9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98EDE-197C-46A7-B105-1ED502167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569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8CCBC4-9046-4405-900B-08E7CA10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098D93-E152-48DD-9026-58F3CF242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975F1-8B71-4A49-AB32-092CB33F6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338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CC936-7847-4CDE-9C84-569EE9C91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1FE30-2972-43CB-A63C-2604933B9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E6299-E74B-43C4-B3D1-7A2634440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A5660-69D5-4815-B6EA-56EE8E90D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F0B48-F9F6-43CD-B8BB-36397BF67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129D0-130B-4016-AFCC-FEE32E012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13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917FE-22CB-4800-B5BB-FF71BADE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4BE604-7F17-4DFA-BAD2-33121A802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F86DDD-D771-455B-8B43-BE6E42DBF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8BCD7-70E4-44ED-ABB0-04BF6BB6E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1A22DF-A5F1-447B-BC64-3E54ACCE3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F078D-D303-4C29-B67A-74040AC9C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26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0B8EA4-0EA0-43FB-910F-D4282E3A1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C6F46-D2CC-4166-BE7B-461370E4B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2EB37-16EB-4F87-8D2D-64F8C4054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17714-141B-4FEB-B76D-7B72A83676EC}" type="datetimeFigureOut">
              <a:rPr lang="pt-PT" smtClean="0"/>
              <a:t>18/07/2017</a:t>
            </a:fld>
            <a:endParaRPr lang="pt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BEC9E-6C78-4DEB-A98F-5394D9B74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67809-A395-492B-B096-0467DAF230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0F1FA-F5C1-42E8-A548-451B204CD4B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425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intersecting circles">
            <a:extLst/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9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9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3" name="Rectangle 12" title="ribbon">
            <a:extLst/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8D9F57-ACF0-46D1-A0AF-4AD73C614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pt-PT" sz="4000">
                <a:solidFill>
                  <a:schemeClr val="bg2"/>
                </a:solidFill>
              </a:rPr>
              <a:t>POS JASMIN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9938AF-7B9D-4CCE-A6CB-018D7CCD9A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9144000" cy="762000"/>
          </a:xfrm>
        </p:spPr>
        <p:txBody>
          <a:bodyPr>
            <a:normAutofit/>
          </a:bodyPr>
          <a:lstStyle/>
          <a:p>
            <a:r>
              <a:rPr lang="pt-PT" sz="1800"/>
              <a:t>concept</a:t>
            </a:r>
          </a:p>
        </p:txBody>
      </p:sp>
    </p:spTree>
    <p:extLst>
      <p:ext uri="{BB962C8B-B14F-4D97-AF65-F5344CB8AC3E}">
        <p14:creationId xmlns:p14="http://schemas.microsoft.com/office/powerpoint/2010/main" val="405955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4469CEA5-25F6-40B2-BA32-08605ADDB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6" y="643467"/>
            <a:ext cx="891370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8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FDBA7A8-4D87-419A-A3E7-9F1EC752E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7" y="643467"/>
            <a:ext cx="891370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674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E5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2378C48-5FF8-4877-9C44-99F02F3D1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7" y="643467"/>
            <a:ext cx="891370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8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8C9506-FEE2-49EC-A50A-CE3F8CDAD77E}"/>
              </a:ext>
            </a:extLst>
          </p:cNvPr>
          <p:cNvSpPr txBox="1"/>
          <p:nvPr/>
        </p:nvSpPr>
        <p:spPr>
          <a:xfrm>
            <a:off x="757881" y="666578"/>
            <a:ext cx="1047738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É invocado o login via webviewer ( na próxima versão do kalipso será possivel chamar pelo browser do device) retornar a app e capturar o token via secure socket layer.</a:t>
            </a:r>
          </a:p>
          <a:p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Após o login enquanto  o token não expirar ou não ser feito um logout, as próximas vezes que o user entrar será de imediato redireccionado para a escolha da organização.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Após a escolha da organização é feito o download de todas as tabelas para já sem controlo de versão.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/>
              <a:t>Metodos: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PT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Organizações</a:t>
            </a:r>
            <a:r>
              <a:rPr lang="pt-PT" dirty="0">
                <a:latin typeface="+mj-lt"/>
              </a:rPr>
              <a:t>: Subscriptions?pageSize=10&amp;pageIndex=1&amp;searchTerm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PT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Familias : </a:t>
            </a:r>
            <a:r>
              <a:rPr lang="pt-PT" dirty="0">
                <a:latin typeface="+mj-lt"/>
              </a:rPr>
              <a:t>/businesscore/assortments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PT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Artigos de vendas : </a:t>
            </a:r>
            <a:r>
              <a:rPr lang="pt-PT" dirty="0">
                <a:latin typeface="+mj-lt"/>
              </a:rPr>
              <a:t>/salesCore/salesItems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Metadados;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Imagens do produto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PT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Clientes</a:t>
            </a:r>
            <a:r>
              <a:rPr lang="pt-PT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: </a:t>
            </a:r>
            <a:r>
              <a:rPr lang="pt-PT" dirty="0">
                <a:latin typeface="+mj-lt"/>
              </a:rPr>
              <a:t>/salesCore/customerParties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O ecrã a abrir após sincronização de dados é o POS.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3738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F6C372-0763-415A-8C2A-1190DFB03C44}"/>
              </a:ext>
            </a:extLst>
          </p:cNvPr>
          <p:cNvSpPr/>
          <p:nvPr/>
        </p:nvSpPr>
        <p:spPr>
          <a:xfrm>
            <a:off x="5054599" y="541867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login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60D3C7-6A0A-423B-B00F-8DD67C14220F}"/>
              </a:ext>
            </a:extLst>
          </p:cNvPr>
          <p:cNvSpPr/>
          <p:nvPr/>
        </p:nvSpPr>
        <p:spPr>
          <a:xfrm>
            <a:off x="5054599" y="1524000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Organizações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1DCA0D-8B51-4D1C-ADB5-8D6C13DB0ED1}"/>
              </a:ext>
            </a:extLst>
          </p:cNvPr>
          <p:cNvSpPr/>
          <p:nvPr/>
        </p:nvSpPr>
        <p:spPr>
          <a:xfrm>
            <a:off x="5054599" y="2582333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Carregar dados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C3977C-A9FC-4548-B83B-432582358166}"/>
              </a:ext>
            </a:extLst>
          </p:cNvPr>
          <p:cNvSpPr/>
          <p:nvPr/>
        </p:nvSpPr>
        <p:spPr>
          <a:xfrm>
            <a:off x="5054598" y="3564466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POS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442B67-71FD-44DD-A29B-A454F82D32E6}"/>
              </a:ext>
            </a:extLst>
          </p:cNvPr>
          <p:cNvSpPr/>
          <p:nvPr/>
        </p:nvSpPr>
        <p:spPr>
          <a:xfrm>
            <a:off x="6286498" y="3564466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Opções utilizador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D53B207-6565-47DB-938A-1AAF0BC21C48}"/>
              </a:ext>
            </a:extLst>
          </p:cNvPr>
          <p:cNvCxnSpPr>
            <a:cxnSpLocks/>
            <a:stCxn id="6" idx="0"/>
            <a:endCxn id="4" idx="3"/>
          </p:cNvCxnSpPr>
          <p:nvPr/>
        </p:nvCxnSpPr>
        <p:spPr>
          <a:xfrm rot="16200000" flipV="1">
            <a:off x="5988049" y="2855383"/>
            <a:ext cx="596900" cy="8212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6C46F8-2715-41A7-BC3D-B77A20FCEA0A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5465232" y="3352799"/>
            <a:ext cx="1" cy="211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AB7652-1914-43FF-9756-B3685DE9DBE2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5465233" y="2294466"/>
            <a:ext cx="0" cy="287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809711-C462-4BC2-9B3C-63523F5269E6}"/>
              </a:ext>
            </a:extLst>
          </p:cNvPr>
          <p:cNvCxnSpPr>
            <a:stCxn id="2" idx="2"/>
            <a:endCxn id="3" idx="0"/>
          </p:cNvCxnSpPr>
          <p:nvPr/>
        </p:nvCxnSpPr>
        <p:spPr>
          <a:xfrm>
            <a:off x="5465233" y="1312333"/>
            <a:ext cx="0" cy="211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822AAE4-0AEA-4295-BC55-23575F644408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5875865" y="3949699"/>
            <a:ext cx="4106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EEC0ACF-67F4-4490-839A-80312D4481AB}"/>
              </a:ext>
            </a:extLst>
          </p:cNvPr>
          <p:cNvCxnSpPr>
            <a:stCxn id="6" idx="3"/>
          </p:cNvCxnSpPr>
          <p:nvPr/>
        </p:nvCxnSpPr>
        <p:spPr>
          <a:xfrm>
            <a:off x="7107765" y="3949699"/>
            <a:ext cx="12149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Terminator 29">
            <a:extLst>
              <a:ext uri="{FF2B5EF4-FFF2-40B4-BE49-F238E27FC236}">
                <a16:creationId xmlns:a16="http://schemas.microsoft.com/office/drawing/2014/main" id="{15FBEE63-FAC8-41DE-83D5-CECC5F968E68}"/>
              </a:ext>
            </a:extLst>
          </p:cNvPr>
          <p:cNvSpPr/>
          <p:nvPr/>
        </p:nvSpPr>
        <p:spPr>
          <a:xfrm>
            <a:off x="8322733" y="3750733"/>
            <a:ext cx="1159934" cy="37253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Close project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5C5485-AE15-4077-8318-9B5479583FA0}"/>
              </a:ext>
            </a:extLst>
          </p:cNvPr>
          <p:cNvSpPr/>
          <p:nvPr/>
        </p:nvSpPr>
        <p:spPr>
          <a:xfrm>
            <a:off x="6286497" y="4614333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Ver </a:t>
            </a:r>
          </a:p>
          <a:p>
            <a:pPr algn="ctr"/>
            <a:r>
              <a:rPr lang="pt-PT" sz="900" dirty="0">
                <a:solidFill>
                  <a:schemeClr val="bg1"/>
                </a:solidFill>
              </a:rPr>
              <a:t>Familia</a:t>
            </a:r>
          </a:p>
          <a:p>
            <a:pPr algn="ctr"/>
            <a:r>
              <a:rPr lang="pt-PT" sz="900" dirty="0">
                <a:solidFill>
                  <a:schemeClr val="bg1"/>
                </a:solidFill>
              </a:rPr>
              <a:t>Marca</a:t>
            </a:r>
          </a:p>
          <a:p>
            <a:pPr algn="ctr"/>
            <a:r>
              <a:rPr lang="pt-PT" sz="900" dirty="0">
                <a:solidFill>
                  <a:schemeClr val="bg1"/>
                </a:solidFill>
              </a:rPr>
              <a:t>Modelo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E0F9D02-05F7-4FDD-AD09-B2F9E54B0094}"/>
              </a:ext>
            </a:extLst>
          </p:cNvPr>
          <p:cNvCxnSpPr>
            <a:stCxn id="6" idx="2"/>
            <a:endCxn id="32" idx="0"/>
          </p:cNvCxnSpPr>
          <p:nvPr/>
        </p:nvCxnSpPr>
        <p:spPr>
          <a:xfrm flipH="1">
            <a:off x="6697131" y="4334932"/>
            <a:ext cx="1" cy="279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B7FB3B11-92EC-4E38-AD9B-AFAC06521F99}"/>
              </a:ext>
            </a:extLst>
          </p:cNvPr>
          <p:cNvCxnSpPr>
            <a:stCxn id="32" idx="1"/>
            <a:endCxn id="5" idx="2"/>
          </p:cNvCxnSpPr>
          <p:nvPr/>
        </p:nvCxnSpPr>
        <p:spPr>
          <a:xfrm rot="10800000">
            <a:off x="5465233" y="4334932"/>
            <a:ext cx="821265" cy="66463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4FD11132-6FBE-442C-BD97-72CED812417E}"/>
              </a:ext>
            </a:extLst>
          </p:cNvPr>
          <p:cNvSpPr/>
          <p:nvPr/>
        </p:nvSpPr>
        <p:spPr>
          <a:xfrm>
            <a:off x="3412064" y="3564466"/>
            <a:ext cx="821267" cy="77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bg1"/>
                </a:solidFill>
              </a:rPr>
              <a:t>Clientes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91C789-4886-4F59-8458-F6BBA56E68A6}"/>
              </a:ext>
            </a:extLst>
          </p:cNvPr>
          <p:cNvCxnSpPr>
            <a:stCxn id="5" idx="1"/>
            <a:endCxn id="17" idx="3"/>
          </p:cNvCxnSpPr>
          <p:nvPr/>
        </p:nvCxnSpPr>
        <p:spPr>
          <a:xfrm flipH="1">
            <a:off x="4233331" y="3949699"/>
            <a:ext cx="821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86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759E-5EF9-4F4D-8087-618E4100C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Print Screens</a:t>
            </a:r>
          </a:p>
        </p:txBody>
      </p:sp>
    </p:spTree>
    <p:extLst>
      <p:ext uri="{BB962C8B-B14F-4D97-AF65-F5344CB8AC3E}">
        <p14:creationId xmlns:p14="http://schemas.microsoft.com/office/powerpoint/2010/main" val="1745033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07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6B3B60D-0489-4122-ABD1-74CF55FFA9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7" y="643467"/>
            <a:ext cx="891370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51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F471638-528B-484E-A1CA-F9F542DCEA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6" y="643467"/>
            <a:ext cx="891370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44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4CD4BD2-6F89-4B53-B247-7D2FC907B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6" y="643467"/>
            <a:ext cx="891370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70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E60F6D3-B1FC-4FFD-A357-5FA19F784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6" y="643467"/>
            <a:ext cx="891370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75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4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ADB0273-0DA0-421C-AA3E-C4D51EA2C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46" y="643467"/>
            <a:ext cx="891370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43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155</Words>
  <Application>Microsoft Office PowerPoint</Application>
  <PresentationFormat>Widescreen</PresentationFormat>
  <Paragraphs>28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POS JASMIN</vt:lpstr>
      <vt:lpstr>PowerPoint Presentation</vt:lpstr>
      <vt:lpstr>PowerPoint Presentation</vt:lpstr>
      <vt:lpstr>Print Screens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Moreira</dc:creator>
  <cp:lastModifiedBy>Alberto Moreira</cp:lastModifiedBy>
  <cp:revision>7</cp:revision>
  <dcterms:created xsi:type="dcterms:W3CDTF">2017-06-16T09:59:06Z</dcterms:created>
  <dcterms:modified xsi:type="dcterms:W3CDTF">2017-07-18T15:54:10Z</dcterms:modified>
</cp:coreProperties>
</file>